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527" r:id="rId4"/>
    <p:sldId id="528" r:id="rId5"/>
    <p:sldId id="529" r:id="rId6"/>
    <p:sldId id="530" r:id="rId7"/>
    <p:sldId id="531" r:id="rId8"/>
    <p:sldId id="4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705D3-3157-FC4F-A293-BDA282858208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D31A1-BAC4-8347-8BBB-8121E67C21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8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F3035-D8FB-42CF-8897-9DD8DD26B5D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76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F3035-D8FB-42CF-8897-9DD8DD26B5D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7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F3035-D8FB-42CF-8897-9DD8DD26B5D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97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F3035-D8FB-42CF-8897-9DD8DD26B5D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0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E3827-A310-D243-8792-9AD510B8A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190F04-3C21-F548-92D5-C28162A74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495B20-86FC-D44B-B539-323F7F8B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4A26B-D9A4-AF4B-B1B8-658374D6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C89FFB-3C8D-0F4C-925D-8F9D395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06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DE5FD-B0AB-6941-A759-1F7CA9E7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C0DD09-FADD-C949-BA5F-9C6EF1ABD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F89835-B1DF-694D-9ED4-ED2C6543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E70B4F-4ADA-4345-8D18-E70059F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27046A-52B4-334D-A309-8EC926BD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1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0C634F-2B3E-8F4E-995A-D5EF66953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CFF3C4-9482-874D-B864-7B0AB8140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9F64EA-F96B-554B-9FF2-F872F5C6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0C0D27-2B23-B04D-80A3-0345808E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6E6B7C-1D3E-DC47-9E14-AEB746A9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73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21765-DEAB-BF46-9F9F-C4A51D0C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390A6-8A7D-8242-BC45-41D8C325F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6CD150-E983-994C-9F18-4C529E63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97976E-D92B-9847-82A8-DBA243CC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D22440-A9BB-104C-A3AC-41F876E3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2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EB907-EE73-F848-A0B6-EF246D75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2E4CAC-CF2F-CA44-8A0F-CFAA1044C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93EF1-32E8-8F4E-AA18-685075A4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DACC0E-21B0-7341-9BB2-5B8B1694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90DBEE-8D02-8745-AE4C-1C635705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69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B2638-EEF6-9C42-A804-6242E02C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4C2E2-4427-C746-8D22-3EAAD6017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12303E-3B41-D147-8C9D-FA150C76E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2D79D-2517-E742-A74B-D66D688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429CD2-2DD6-274A-80C3-D589E2B5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7BE85A-970F-D644-9CEA-438CCDD6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1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B86D4-91B0-0343-85E2-B72CC000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3D896-9B7D-3741-887C-D2A3254AE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957BA4-69C0-CE4D-B64E-C5143D360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891FAB-6114-E14E-9D37-3037E441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3E41163-5F53-3041-8BCF-6D2D75DD6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9BE12D5-BC96-2E42-BCFD-28F4FE5D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3B203F7-509D-1B43-8800-B707D654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378301-A078-9245-97A8-704B4AFA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20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47C57-27C6-6B4E-9DE0-06C37B81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51D62F-B1FF-164C-B5E7-5AFEE07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18968E-BEC4-0749-B979-BBE02A18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58D53C-2C56-1A42-8098-5F5C2CDA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2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DCEF23-F3D0-F649-9DDB-48A7E314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E2ABBE-E583-2A49-9067-3F2E7AFB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CEB50B-CEAA-A04F-8BF4-3F2D1CD7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4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A3310-581C-E141-9EFA-5A3DC33E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3A707-5F34-684F-83AD-82040A11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238C70-ACA1-5B4A-8699-C65F263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BE669E-2907-5742-8FCD-C29183D4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9DEF5-FC8F-B742-9AA2-2494A9D0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D3DFF-C46F-394B-8DA1-9E518153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4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40248-A262-7345-80C7-5B90B570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D23AD-EB2A-FB4B-BAA2-FC031ED88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34B71C-98F2-3A44-8EAE-258BB3F01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9A69D7-F8CE-6045-B518-92A6A041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AF025-640C-424D-86FC-71AC96AC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A981C-0C13-9549-8B4C-4E99503B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4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87D43-F9A1-7743-B0AB-42DE4F44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AEBD27-25D2-5845-B754-6CC5F54F2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B64D1B-EA56-5A42-B393-3A509C111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0AE6-4EA2-B64B-85B4-E0D221FF356F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0DA63D-5A9B-7946-B402-B7C0A854D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CD0B9-FD80-9640-A2FA-96A6B9D5A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FB7DE-9276-4244-9E37-FACB54D7A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30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0DBFA2-DCD1-494F-AE94-ABAD80B4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162" y="577056"/>
            <a:ext cx="1104900" cy="2032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еда&#10;&#10;Автоматически созданное описание">
            <a:extLst>
              <a:ext uri="{FF2B5EF4-FFF2-40B4-BE49-F238E27FC236}">
                <a16:creationId xmlns:a16="http://schemas.microsoft.com/office/drawing/2014/main" id="{85D996CD-D767-394A-B0DF-925AA644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570" y="0"/>
            <a:ext cx="1922860" cy="135731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зонт,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886C3E33-D687-614E-BFFE-AAE1407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0336" y="2976155"/>
            <a:ext cx="3139948" cy="487859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птица, стол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84984685-0B71-0A42-B0FF-AF3734388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346" y="-3906044"/>
            <a:ext cx="2451100" cy="45847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D57AB36-82E6-3047-B9F1-26846FFBB642}"/>
              </a:ext>
            </a:extLst>
          </p:cNvPr>
          <p:cNvSpPr txBox="1">
            <a:spLocks/>
          </p:cNvSpPr>
          <p:nvPr/>
        </p:nvSpPr>
        <p:spPr>
          <a:xfrm>
            <a:off x="1524000" y="1804194"/>
            <a:ext cx="9144000" cy="1009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FinNet</a:t>
            </a:r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challenge</a:t>
            </a:r>
            <a:endParaRPr lang="ru-RU" sz="5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AF66ABC-BFB7-8643-AA0F-1FAEEAAC8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7247"/>
            <a:ext cx="9144000" cy="566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Durka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Science Team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3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77E58-E349-2549-AC14-1E4F6AB9B212}"/>
              </a:ext>
            </a:extLst>
          </p:cNvPr>
          <p:cNvSpPr txBox="1"/>
          <p:nvPr/>
        </p:nvSpPr>
        <p:spPr>
          <a:xfrm>
            <a:off x="2098888" y="3577825"/>
            <a:ext cx="160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Котов Феодосий Игоревич</a:t>
            </a:r>
          </a:p>
        </p:txBody>
      </p:sp>
      <p:pic>
        <p:nvPicPr>
          <p:cNvPr id="10" name="Рисунок 9" descr="Изображение выглядит как человек, внутренний, стол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009E455D-8085-644D-9E5B-E48ECF1C8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44" b="25663"/>
          <a:stretch/>
        </p:blipFill>
        <p:spPr>
          <a:xfrm>
            <a:off x="2007317" y="1603175"/>
            <a:ext cx="1788161" cy="1709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2C3408-2693-BA49-B1E2-DAB26B7B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94" y="4674363"/>
            <a:ext cx="188900" cy="18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FA5E-898B-8945-8F73-B35F02463403}"/>
              </a:ext>
            </a:extLst>
          </p:cNvPr>
          <p:cNvSpPr txBox="1"/>
          <p:nvPr/>
        </p:nvSpPr>
        <p:spPr>
          <a:xfrm>
            <a:off x="2236198" y="4587377"/>
            <a:ext cx="161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feodosiikotov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Рисунок 13" descr="Изображение выглядит как человек, мужчина, улыбается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BD7B04A6-D5D6-EE46-A3A0-C1460A023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1002" y="1597011"/>
            <a:ext cx="1672535" cy="1672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82B552-486F-F342-8E7E-F637315039A7}"/>
              </a:ext>
            </a:extLst>
          </p:cNvPr>
          <p:cNvSpPr txBox="1"/>
          <p:nvPr/>
        </p:nvSpPr>
        <p:spPr>
          <a:xfrm>
            <a:off x="9234127" y="3634094"/>
            <a:ext cx="183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Зайков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Алексей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Леонидович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C78DF6-B1ED-4E4B-840E-BEF25755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581" y="4640167"/>
            <a:ext cx="207790" cy="207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39A56E-9DC0-894F-86E8-41C85C70A9AE}"/>
              </a:ext>
            </a:extLst>
          </p:cNvPr>
          <p:cNvSpPr txBox="1"/>
          <p:nvPr/>
        </p:nvSpPr>
        <p:spPr>
          <a:xfrm>
            <a:off x="9622028" y="4587377"/>
            <a:ext cx="101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alexeiux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77AE66-477E-1549-A6B6-4643428C9D56}"/>
              </a:ext>
            </a:extLst>
          </p:cNvPr>
          <p:cNvSpPr txBox="1"/>
          <p:nvPr/>
        </p:nvSpPr>
        <p:spPr>
          <a:xfrm>
            <a:off x="5867042" y="3634094"/>
            <a:ext cx="1391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Якубов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Вячеслав</a:t>
            </a:r>
          </a:p>
          <a:p>
            <a:pPr algn="ctr"/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Юсупович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D49C1F5-0264-B247-9BBD-DE68C191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9" y="4662429"/>
            <a:ext cx="207790" cy="20779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ловек, очки, мужчин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87FAB4A0-AC59-AB45-91F4-878F3E35D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589" y="1603175"/>
            <a:ext cx="1701967" cy="1709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CAB553F-674D-BA45-839E-AB9D3EAE6407}"/>
              </a:ext>
            </a:extLst>
          </p:cNvPr>
          <p:cNvSpPr/>
          <p:nvPr/>
        </p:nvSpPr>
        <p:spPr>
          <a:xfrm>
            <a:off x="5505933" y="5010177"/>
            <a:ext cx="2113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 err="1">
                <a:solidFill>
                  <a:schemeClr val="bg2">
                    <a:lumMod val="10000"/>
                  </a:schemeClr>
                </a:solidFill>
              </a:rPr>
              <a:t>yakubov.slava@gmail.com</a:t>
            </a:r>
            <a:endParaRPr lang="ru-RU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4459D85-A406-7142-B789-5C82D4FA1930}"/>
              </a:ext>
            </a:extLst>
          </p:cNvPr>
          <p:cNvSpPr/>
          <p:nvPr/>
        </p:nvSpPr>
        <p:spPr>
          <a:xfrm>
            <a:off x="9234127" y="5001584"/>
            <a:ext cx="17588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bg2">
                    <a:lumMod val="10000"/>
                  </a:schemeClr>
                </a:solidFill>
              </a:rPr>
              <a:t>zaik8oval@gmail.com</a:t>
            </a:r>
            <a:endParaRPr lang="ru-RU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1DDFD5E-5C75-7F4B-870B-6B440453582D}"/>
              </a:ext>
            </a:extLst>
          </p:cNvPr>
          <p:cNvSpPr/>
          <p:nvPr/>
        </p:nvSpPr>
        <p:spPr>
          <a:xfrm>
            <a:off x="1954946" y="5005346"/>
            <a:ext cx="2192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 err="1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feodosiikotov@mail.ru</a:t>
            </a:r>
            <a:endParaRPr lang="ru-RU" sz="1400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23052D1-E6D6-3241-BCC1-17B2A3D8E7BE}"/>
              </a:ext>
            </a:extLst>
          </p:cNvPr>
          <p:cNvSpPr/>
          <p:nvPr/>
        </p:nvSpPr>
        <p:spPr>
          <a:xfrm>
            <a:off x="5919379" y="4618931"/>
            <a:ext cx="1458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KosKosKosYak</a:t>
            </a:r>
            <a:endParaRPr lang="ru-RU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Рисунок 26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95222446-1A61-634C-BB78-20E3CF254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668" y="5317954"/>
            <a:ext cx="1771692" cy="15836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0E096E-4DE4-904C-9EEE-E1C300A20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70" y="157635"/>
            <a:ext cx="1228832" cy="15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1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0DBFA2-DCD1-494F-AE94-ABAD80B4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162" y="577056"/>
            <a:ext cx="1104900" cy="2032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еда&#10;&#10;Автоматически созданное описание">
            <a:extLst>
              <a:ext uri="{FF2B5EF4-FFF2-40B4-BE49-F238E27FC236}">
                <a16:creationId xmlns:a16="http://schemas.microsoft.com/office/drawing/2014/main" id="{85D996CD-D767-394A-B0DF-925AA644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570" y="0"/>
            <a:ext cx="1922860" cy="13573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A1545C-5428-4B42-AC9A-44AE7DD8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795" y="1270320"/>
            <a:ext cx="7927748" cy="52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0DBFA2-DCD1-494F-AE94-ABAD80B4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162" y="577056"/>
            <a:ext cx="1104900" cy="2032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еда&#10;&#10;Автоматически созданное описание">
            <a:extLst>
              <a:ext uri="{FF2B5EF4-FFF2-40B4-BE49-F238E27FC236}">
                <a16:creationId xmlns:a16="http://schemas.microsoft.com/office/drawing/2014/main" id="{85D996CD-D767-394A-B0DF-925AA644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570" y="0"/>
            <a:ext cx="1922860" cy="13573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6455B-6C57-624E-B177-6F23CE965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6180">
            <a:off x="7594743" y="3627391"/>
            <a:ext cx="70555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039DA-10FE-D348-BD9B-4B68B1AFABDE}"/>
              </a:ext>
            </a:extLst>
          </p:cNvPr>
          <p:cNvSpPr txBox="1"/>
          <p:nvPr/>
        </p:nvSpPr>
        <p:spPr>
          <a:xfrm>
            <a:off x="740543" y="1684268"/>
            <a:ext cx="104727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SVD	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2200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Node2Vec	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Logit						3600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 +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features					3000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5200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вершинах с 0 кол-вом связей 	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4900 – 5300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Блендинг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SVD + Leak 					7200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7400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Блендинг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всех моделей				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8100 – 8700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2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665537" y="569715"/>
            <a:ext cx="1086092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ru-RU" sz="3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решение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3209AA-E49A-D342-9B91-F4AE2F08F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2943">
            <a:off x="-2571204" y="4139368"/>
            <a:ext cx="6064148" cy="58943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46BC79-1F06-D646-8A1A-F5AE6D6C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225" y="1200657"/>
            <a:ext cx="4607550" cy="5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4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84439" y="569715"/>
            <a:ext cx="928836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ru-RU" sz="3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не зашло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A1F985-10BF-D34B-9264-C8EB8E0D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2" y="-1633607"/>
            <a:ext cx="3975058" cy="3863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8C05A1-6D65-D14C-B14D-1247A3E2B0C5}"/>
              </a:ext>
            </a:extLst>
          </p:cNvPr>
          <p:cNvSpPr txBox="1"/>
          <p:nvPr/>
        </p:nvSpPr>
        <p:spPr>
          <a:xfrm>
            <a:off x="1684439" y="1768484"/>
            <a:ext cx="6867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Классические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Prediction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эвристики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 Neural Networks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Autoencoder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SEAL (M. Zhang and Y. Chen)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6BA6-6B66-604A-BBEF-4D98C19F7EF3}"/>
              </a:ext>
            </a:extLst>
          </p:cNvPr>
          <p:cNvSpPr txBox="1"/>
          <p:nvPr/>
        </p:nvSpPr>
        <p:spPr>
          <a:xfrm>
            <a:off x="1684439" y="3338144"/>
            <a:ext cx="7260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 Personalized Ranking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вместо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SVD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Non-negative matrix factorization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над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Локальная </a:t>
            </a: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C8B500-AB8D-9544-8C97-1039BE75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82" y="4605949"/>
            <a:ext cx="3680350" cy="16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2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84439" y="569715"/>
            <a:ext cx="928836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ru-RU" sz="3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Хотелось, но не </a:t>
            </a:r>
            <a:r>
              <a:rPr lang="ru-RU" sz="35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успелось</a:t>
            </a:r>
            <a:endParaRPr lang="ru-RU" sz="3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A1F985-10BF-D34B-9264-C8EB8E0D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992" y="-1633607"/>
            <a:ext cx="3975058" cy="3863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8C05A1-6D65-D14C-B14D-1247A3E2B0C5}"/>
              </a:ext>
            </a:extLst>
          </p:cNvPr>
          <p:cNvSpPr txBox="1"/>
          <p:nvPr/>
        </p:nvSpPr>
        <p:spPr>
          <a:xfrm>
            <a:off x="1684439" y="1768484"/>
            <a:ext cx="59084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Другие имплементации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Node2Vec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GraphSAGE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Kmeans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Node2Vec :(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Спать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DC3451-4F0D-5D42-9F7F-1F435EAA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698" y="3764703"/>
            <a:ext cx="2505411" cy="27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C916A9-2343-194E-A726-819470F7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6180">
            <a:off x="-2715084" y="-585712"/>
            <a:ext cx="7055556" cy="6858000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55042" y="1550626"/>
            <a:ext cx="6958704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Спасибо за внимание</a:t>
            </a:r>
          </a:p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соревнование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7319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171</Words>
  <Application>Microsoft Macintosh PowerPoint</Application>
  <PresentationFormat>Широкоэкранный</PresentationFormat>
  <Paragraphs>43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Зайков Алексей Леонидович</dc:creator>
  <cp:lastModifiedBy>Зайков Алексей Леонидович</cp:lastModifiedBy>
  <cp:revision>21</cp:revision>
  <dcterms:created xsi:type="dcterms:W3CDTF">2020-05-26T17:13:44Z</dcterms:created>
  <dcterms:modified xsi:type="dcterms:W3CDTF">2020-05-29T07:04:18Z</dcterms:modified>
</cp:coreProperties>
</file>